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2" r:id="rId13"/>
    <p:sldId id="269" r:id="rId14"/>
    <p:sldId id="270" r:id="rId15"/>
    <p:sldId id="271" r:id="rId16"/>
    <p:sldId id="272" r:id="rId17"/>
    <p:sldId id="275" r:id="rId18"/>
    <p:sldId id="276" r:id="rId19"/>
    <p:sldId id="274" r:id="rId20"/>
    <p:sldId id="27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620"/>
    <p:restoredTop sz="99423" autoAdjust="0"/>
  </p:normalViewPr>
  <p:slideViewPr>
    <p:cSldViewPr>
      <p:cViewPr>
        <p:scale>
          <a:sx n="100" d="100"/>
          <a:sy n="100" d="100"/>
        </p:scale>
        <p:origin x="-1944" y="-4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DAC58-0998-487F-8F13-5BD45F40C3C0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E99E0-54DD-42CB-97FF-B283D11D3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10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DF36FFE2-A5A6-4CA7-AC50-34E26E475AA2}" type="datetime1">
              <a:rPr lang="en-US" smtClean="0"/>
              <a:t>6/5/2025</a:t>
            </a:fld>
            <a:endParaRPr lang="en-US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Прямоугольник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6553-E006-48E1-881F-D6977C13AC8E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C9D50-324B-4CED-B0D1-4A562831BE6D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3DA7-6770-401F-844E-A29A3CF2885B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EF35E621-2467-4FFC-BC61-92CE2074751E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4EDF8-45D4-44AA-A32D-688B352F18E6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6045-6B02-4FB6-BBBB-7A83232ED397}" type="datetime1">
              <a:rPr lang="en-US" smtClean="0"/>
              <a:t>6/5/2025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27058-A8E6-42F7-99FF-BD8A5B2DEEDB}" type="datetime1">
              <a:rPr lang="en-US" smtClean="0"/>
              <a:t>6/5/2025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F3C0-8B66-4EB8-9D13-7E2B253FD759}" type="datetime1">
              <a:rPr lang="en-US" smtClean="0"/>
              <a:t>6/5/2025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5B09-AB13-40DF-A98E-3CC7ED5CFAFB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B55C-B1E1-4D70-BE10-3883B266FA52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EDC4FCA-D0D9-45F1-AF6D-A464095467F5}" type="datetime1">
              <a:rPr lang="en-US" smtClean="0"/>
              <a:t>6/5/2025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lv-LV" sz="4000" dirty="0" smtClean="0"/>
              <a:t>Testi «Latvija» un «Eiropa»</a:t>
            </a:r>
            <a:endParaRPr lang="en-US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lv-LV" sz="2800" dirty="0" smtClean="0"/>
              <a:t>Roberts Erts PR-21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887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890" y="184194"/>
            <a:ext cx="8229600" cy="990600"/>
          </a:xfrm>
        </p:spPr>
        <p:txBody>
          <a:bodyPr>
            <a:normAutofit/>
          </a:bodyPr>
          <a:lstStyle/>
          <a:p>
            <a:pPr lvl="0">
              <a:lnSpc>
                <a:spcPts val="7048"/>
              </a:lnSpc>
            </a:pPr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Reģistrācijas b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lok</a:t>
            </a:r>
            <a:r>
              <a:rPr lang="lv-LV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hēma</a:t>
            </a:r>
            <a:endParaRPr lang="en-US" sz="4000" spc="500" dirty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594946" y="6315645"/>
            <a:ext cx="1981200" cy="365760"/>
          </a:xfrm>
        </p:spPr>
        <p:txBody>
          <a:bodyPr/>
          <a:lstStyle/>
          <a:p>
            <a:fld id="{BE2C2EE1-614C-4F25-85A0-46A4D33DEF2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Прямоугольник: скругленные углы 4">
            <a:extLst>
              <a:ext uri="{FF2B5EF4-FFF2-40B4-BE49-F238E27FC236}">
                <a16:creationId xmlns:a16="http://schemas.microsoft.com/office/drawing/2014/main" xmlns="" id="{444A11B4-73AF-49A0-AF95-CC86F3DD736B}"/>
              </a:ext>
            </a:extLst>
          </p:cNvPr>
          <p:cNvSpPr/>
          <p:nvPr/>
        </p:nvSpPr>
        <p:spPr>
          <a:xfrm>
            <a:off x="1011935" y="1284162"/>
            <a:ext cx="1816270" cy="339230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Sākums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Параллелограмм 155">
            <a:extLst>
              <a:ext uri="{FF2B5EF4-FFF2-40B4-BE49-F238E27FC236}">
                <a16:creationId xmlns:a16="http://schemas.microsoft.com/office/drawing/2014/main" xmlns="" id="{1DE67170-601C-47A0-80EE-E57C46635648}"/>
              </a:ext>
            </a:extLst>
          </p:cNvPr>
          <p:cNvSpPr/>
          <p:nvPr/>
        </p:nvSpPr>
        <p:spPr>
          <a:xfrm>
            <a:off x="520275" y="1774840"/>
            <a:ext cx="2710277" cy="1425560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ievada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šādus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Vārds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Uzvārds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Lietotājvārds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:, Parole un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atkārto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paroli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57" name="Прямая со стрелкой 156">
            <a:extLst>
              <a:ext uri="{FF2B5EF4-FFF2-40B4-BE49-F238E27FC236}">
                <a16:creationId xmlns:a16="http://schemas.microsoft.com/office/drawing/2014/main" xmlns="" id="{D6715FE9-2DB6-4D6B-84DD-D1C4966A8A56}"/>
              </a:ext>
            </a:extLst>
          </p:cNvPr>
          <p:cNvCxnSpPr>
            <a:cxnSpLocks/>
            <a:stCxn id="155" idx="2"/>
            <a:endCxn id="156" idx="0"/>
          </p:cNvCxnSpPr>
          <p:nvPr/>
        </p:nvCxnSpPr>
        <p:spPr>
          <a:xfrm flipH="1">
            <a:off x="1875414" y="1623392"/>
            <a:ext cx="44656" cy="1514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8" name="Блок-схема: решение 157">
            <a:extLst>
              <a:ext uri="{FF2B5EF4-FFF2-40B4-BE49-F238E27FC236}">
                <a16:creationId xmlns:a16="http://schemas.microsoft.com/office/drawing/2014/main" xmlns="" id="{864D4F37-DD11-42F8-B5CE-7A76BC2F5E36}"/>
              </a:ext>
            </a:extLst>
          </p:cNvPr>
          <p:cNvSpPr/>
          <p:nvPr/>
        </p:nvSpPr>
        <p:spPr>
          <a:xfrm>
            <a:off x="3779542" y="1678459"/>
            <a:ext cx="5059658" cy="2368875"/>
          </a:xfrm>
          <a:prstGeom prst="flowChartDecision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Pārbauda, vai visi lauki ir </a:t>
            </a:r>
            <a:r>
              <a:rPr lang="fi-FI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aizpildīti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fi-FI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Pārbauda lietotājvārda </a:t>
            </a:r>
            <a:r>
              <a:rPr lang="fi-FI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garumu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fi-FI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Pārbauda paroles </a:t>
            </a:r>
            <a:r>
              <a:rPr lang="fi-FI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garumu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fi-FI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Salīdzina paroles </a:t>
            </a:r>
            <a:r>
              <a:rPr lang="fi-FI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laukus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Блок-схема: решение 166">
            <a:extLst>
              <a:ext uri="{FF2B5EF4-FFF2-40B4-BE49-F238E27FC236}">
                <a16:creationId xmlns:a16="http://schemas.microsoft.com/office/drawing/2014/main" xmlns="" id="{50B95ED9-A871-418C-B431-FFB0BB5A4705}"/>
              </a:ext>
            </a:extLst>
          </p:cNvPr>
          <p:cNvSpPr/>
          <p:nvPr/>
        </p:nvSpPr>
        <p:spPr>
          <a:xfrm>
            <a:off x="6396567" y="3835808"/>
            <a:ext cx="2590800" cy="1459003"/>
          </a:xfrm>
          <a:prstGeom prst="flowChartDecision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Saglabā datus failā </a:t>
            </a:r>
            <a:r>
              <a:rPr lang="fi-FI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lietotaji</a:t>
            </a:r>
            <a:r>
              <a:rPr lang="fi-FI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.txt</a:t>
            </a:r>
            <a:r>
              <a:rPr lang="fi-FI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8" name="Соединитель: уступ 43">
            <a:extLst>
              <a:ext uri="{FF2B5EF4-FFF2-40B4-BE49-F238E27FC236}">
                <a16:creationId xmlns:a16="http://schemas.microsoft.com/office/drawing/2014/main" xmlns="" id="{353AD2C6-AEF6-41AB-9583-D25013365D01}"/>
              </a:ext>
            </a:extLst>
          </p:cNvPr>
          <p:cNvCxnSpPr>
            <a:cxnSpLocks/>
            <a:stCxn id="158" idx="3"/>
            <a:endCxn id="167" idx="0"/>
          </p:cNvCxnSpPr>
          <p:nvPr/>
        </p:nvCxnSpPr>
        <p:spPr>
          <a:xfrm flipH="1">
            <a:off x="7691967" y="2862897"/>
            <a:ext cx="1147233" cy="972911"/>
          </a:xfrm>
          <a:prstGeom prst="bentConnector4">
            <a:avLst>
              <a:gd name="adj1" fmla="val -12177"/>
              <a:gd name="adj2" fmla="val 8189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Параллелограмм 168">
            <a:extLst>
              <a:ext uri="{FF2B5EF4-FFF2-40B4-BE49-F238E27FC236}">
                <a16:creationId xmlns:a16="http://schemas.microsoft.com/office/drawing/2014/main" xmlns="" id="{E3C2E45B-184F-47C0-A843-6ABBE8D60A9C}"/>
              </a:ext>
            </a:extLst>
          </p:cNvPr>
          <p:cNvSpPr/>
          <p:nvPr/>
        </p:nvSpPr>
        <p:spPr>
          <a:xfrm>
            <a:off x="4567990" y="5313145"/>
            <a:ext cx="2953741" cy="463995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Parāda "Jūsu konts ir saglabāts" ziņojumu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Параллелограмм 169">
            <a:extLst>
              <a:ext uri="{FF2B5EF4-FFF2-40B4-BE49-F238E27FC236}">
                <a16:creationId xmlns:a16="http://schemas.microsoft.com/office/drawing/2014/main" xmlns="" id="{CB031148-1C86-4602-B0A6-0E6D39851130}"/>
              </a:ext>
            </a:extLst>
          </p:cNvPr>
          <p:cNvSpPr/>
          <p:nvPr/>
        </p:nvSpPr>
        <p:spPr>
          <a:xfrm>
            <a:off x="1477627" y="5294811"/>
            <a:ext cx="2953741" cy="537331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Atgriezties sākuma ekrānā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1" name="Прямая со стрелкой 170">
            <a:extLst>
              <a:ext uri="{FF2B5EF4-FFF2-40B4-BE49-F238E27FC236}">
                <a16:creationId xmlns:a16="http://schemas.microsoft.com/office/drawing/2014/main" xmlns="" id="{8CFBA2CF-D0C9-41CC-9161-8DC507EDDB42}"/>
              </a:ext>
            </a:extLst>
          </p:cNvPr>
          <p:cNvCxnSpPr>
            <a:cxnSpLocks/>
            <a:stCxn id="169" idx="5"/>
            <a:endCxn id="170" idx="2"/>
          </p:cNvCxnSpPr>
          <p:nvPr/>
        </p:nvCxnSpPr>
        <p:spPr>
          <a:xfrm flipH="1">
            <a:off x="4364202" y="5545143"/>
            <a:ext cx="261787" cy="1833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Соединитель: уступ 82">
            <a:extLst>
              <a:ext uri="{FF2B5EF4-FFF2-40B4-BE49-F238E27FC236}">
                <a16:creationId xmlns:a16="http://schemas.microsoft.com/office/drawing/2014/main" xmlns="" id="{C4B9D696-E8EB-45AD-BC34-1FD94D5C18B7}"/>
              </a:ext>
            </a:extLst>
          </p:cNvPr>
          <p:cNvCxnSpPr>
            <a:stCxn id="156" idx="2"/>
            <a:endCxn id="158" idx="1"/>
          </p:cNvCxnSpPr>
          <p:nvPr/>
        </p:nvCxnSpPr>
        <p:spPr>
          <a:xfrm>
            <a:off x="3052357" y="2487620"/>
            <a:ext cx="727185" cy="37527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3" name="Прямоугольник: скругленные углы 134">
            <a:extLst>
              <a:ext uri="{FF2B5EF4-FFF2-40B4-BE49-F238E27FC236}">
                <a16:creationId xmlns:a16="http://schemas.microsoft.com/office/drawing/2014/main" xmlns="" id="{3014F398-C977-4DA6-96E7-6CA7A6D449A4}"/>
              </a:ext>
            </a:extLst>
          </p:cNvPr>
          <p:cNvSpPr/>
          <p:nvPr/>
        </p:nvSpPr>
        <p:spPr>
          <a:xfrm>
            <a:off x="2228919" y="6023969"/>
            <a:ext cx="1316824" cy="267651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Beigas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Параллелограмм 179">
            <a:extLst>
              <a:ext uri="{FF2B5EF4-FFF2-40B4-BE49-F238E27FC236}">
                <a16:creationId xmlns:a16="http://schemas.microsoft.com/office/drawing/2014/main" xmlns="" id="{63B074FD-4CAC-45ED-BFAB-CBAFADC543EF}"/>
              </a:ext>
            </a:extLst>
          </p:cNvPr>
          <p:cNvSpPr/>
          <p:nvPr/>
        </p:nvSpPr>
        <p:spPr>
          <a:xfrm>
            <a:off x="2096026" y="3522669"/>
            <a:ext cx="2160339" cy="1049331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Tiek parādīts ziņojums "Nepareizi ievadīti dati</a:t>
            </a:r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!"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85" name="Соединитель: уступ 164">
            <a:extLst>
              <a:ext uri="{FF2B5EF4-FFF2-40B4-BE49-F238E27FC236}">
                <a16:creationId xmlns:a16="http://schemas.microsoft.com/office/drawing/2014/main" xmlns="" id="{B79BACC5-53F5-484C-B2DF-B98C1993ECF9}"/>
              </a:ext>
            </a:extLst>
          </p:cNvPr>
          <p:cNvCxnSpPr>
            <a:cxnSpLocks/>
            <a:stCxn id="158" idx="2"/>
            <a:endCxn id="180" idx="2"/>
          </p:cNvCxnSpPr>
          <p:nvPr/>
        </p:nvCxnSpPr>
        <p:spPr>
          <a:xfrm rot="5400000">
            <a:off x="5217285" y="2955248"/>
            <a:ext cx="1" cy="2184172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1" name="Номер слайда 186">
            <a:extLst>
              <a:ext uri="{FF2B5EF4-FFF2-40B4-BE49-F238E27FC236}">
                <a16:creationId xmlns:a16="http://schemas.microsoft.com/office/drawing/2014/main" xmlns="" id="{5B1B902A-4605-4088-82E9-3E94F520234D}"/>
              </a:ext>
            </a:extLst>
          </p:cNvPr>
          <p:cNvSpPr txBox="1">
            <a:spLocks/>
          </p:cNvSpPr>
          <p:nvPr/>
        </p:nvSpPr>
        <p:spPr>
          <a:xfrm>
            <a:off x="12763615" y="6633907"/>
            <a:ext cx="786353" cy="347459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100" smtClean="0"/>
              <a:pPr/>
              <a:t>10</a:t>
            </a:fld>
            <a:endParaRPr lang="en-US" sz="1100"/>
          </a:p>
        </p:txBody>
      </p:sp>
      <p:cxnSp>
        <p:nvCxnSpPr>
          <p:cNvPr id="477" name="Соединитель: уступ 43">
            <a:extLst>
              <a:ext uri="{FF2B5EF4-FFF2-40B4-BE49-F238E27FC236}">
                <a16:creationId xmlns:a16="http://schemas.microsoft.com/office/drawing/2014/main" xmlns="" id="{353AD2C6-AEF6-41AB-9583-D25013365D01}"/>
              </a:ext>
            </a:extLst>
          </p:cNvPr>
          <p:cNvCxnSpPr>
            <a:cxnSpLocks/>
            <a:stCxn id="167" idx="2"/>
            <a:endCxn id="169" idx="2"/>
          </p:cNvCxnSpPr>
          <p:nvPr/>
        </p:nvCxnSpPr>
        <p:spPr>
          <a:xfrm rot="5400000">
            <a:off x="7452684" y="5305860"/>
            <a:ext cx="250332" cy="228235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6" name="Соединитель: уступ 43">
            <a:extLst>
              <a:ext uri="{FF2B5EF4-FFF2-40B4-BE49-F238E27FC236}">
                <a16:creationId xmlns:a16="http://schemas.microsoft.com/office/drawing/2014/main" xmlns="" id="{353AD2C6-AEF6-41AB-9583-D25013365D01}"/>
              </a:ext>
            </a:extLst>
          </p:cNvPr>
          <p:cNvCxnSpPr>
            <a:cxnSpLocks/>
            <a:stCxn id="180" idx="5"/>
            <a:endCxn id="156" idx="5"/>
          </p:cNvCxnSpPr>
          <p:nvPr/>
        </p:nvCxnSpPr>
        <p:spPr>
          <a:xfrm rot="10800000">
            <a:off x="698470" y="2487621"/>
            <a:ext cx="1528722" cy="1559715"/>
          </a:xfrm>
          <a:prstGeom prst="bentConnector3">
            <a:avLst>
              <a:gd name="adj1" fmla="val 12661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2" name="Прямая со стрелкой 591">
            <a:extLst>
              <a:ext uri="{FF2B5EF4-FFF2-40B4-BE49-F238E27FC236}">
                <a16:creationId xmlns:a16="http://schemas.microsoft.com/office/drawing/2014/main" xmlns="" id="{8CFBA2CF-D0C9-41CC-9161-8DC507EDDB42}"/>
              </a:ext>
            </a:extLst>
          </p:cNvPr>
          <p:cNvCxnSpPr>
            <a:cxnSpLocks/>
            <a:stCxn id="170" idx="3"/>
            <a:endCxn id="173" idx="0"/>
          </p:cNvCxnSpPr>
          <p:nvPr/>
        </p:nvCxnSpPr>
        <p:spPr>
          <a:xfrm>
            <a:off x="2887331" y="5832142"/>
            <a:ext cx="0" cy="1918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6" name="TextBox 655">
            <a:extLst>
              <a:ext uri="{FF2B5EF4-FFF2-40B4-BE49-F238E27FC236}">
                <a16:creationId xmlns:a16="http://schemas.microsoft.com/office/drawing/2014/main" xmlns="" id="{7DFD6E72-4DFF-487A-B253-646B10991303}"/>
              </a:ext>
            </a:extLst>
          </p:cNvPr>
          <p:cNvSpPr txBox="1"/>
          <p:nvPr/>
        </p:nvSpPr>
        <p:spPr>
          <a:xfrm>
            <a:off x="5217285" y="3708783"/>
            <a:ext cx="43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Nē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xmlns="" id="{A06D11BE-0AEF-4BB3-A096-1BDA6A39D9A2}"/>
              </a:ext>
            </a:extLst>
          </p:cNvPr>
          <p:cNvSpPr txBox="1"/>
          <p:nvPr/>
        </p:nvSpPr>
        <p:spPr>
          <a:xfrm>
            <a:off x="8607717" y="3098202"/>
            <a:ext cx="35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ā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0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lok</a:t>
            </a:r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lv-LV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hēma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61947" y="6338994"/>
            <a:ext cx="1981200" cy="365760"/>
          </a:xfrm>
        </p:spPr>
        <p:txBody>
          <a:bodyPr/>
          <a:lstStyle/>
          <a:p>
            <a:fld id="{BE2C2EE1-614C-4F25-85A0-46A4D33DEF24}" type="slidenum">
              <a:rPr lang="en-US" smtClean="0"/>
              <a:t>11</a:t>
            </a:fld>
            <a:endParaRPr lang="en-US"/>
          </a:p>
        </p:txBody>
      </p:sp>
      <p:sp>
        <p:nvSpPr>
          <p:cNvPr id="25" name="Прямоугольник: скругленные углы 6">
            <a:extLst>
              <a:ext uri="{FF2B5EF4-FFF2-40B4-BE49-F238E27FC236}">
                <a16:creationId xmlns:a16="http://schemas.microsoft.com/office/drawing/2014/main" xmlns="" id="{5F4719B8-567E-415F-BC24-6BCE4605F2B2}"/>
              </a:ext>
            </a:extLst>
          </p:cNvPr>
          <p:cNvSpPr/>
          <p:nvPr/>
        </p:nvSpPr>
        <p:spPr>
          <a:xfrm>
            <a:off x="3430950" y="1156132"/>
            <a:ext cx="1895763" cy="44676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Sākums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Параллелограмм 25">
            <a:extLst>
              <a:ext uri="{FF2B5EF4-FFF2-40B4-BE49-F238E27FC236}">
                <a16:creationId xmlns:a16="http://schemas.microsoft.com/office/drawing/2014/main" xmlns="" id="{DBC94CED-14F9-4F2D-921D-9CFFFC7E1B02}"/>
              </a:ext>
            </a:extLst>
          </p:cNvPr>
          <p:cNvSpPr/>
          <p:nvPr/>
        </p:nvSpPr>
        <p:spPr>
          <a:xfrm>
            <a:off x="3045332" y="1722574"/>
            <a:ext cx="2667000" cy="786717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ievada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šādus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ietotājvārds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arole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xmlns="" id="{D784D27B-9E73-499B-9606-A0440C2A61A5}"/>
              </a:ext>
            </a:extLst>
          </p:cNvPr>
          <p:cNvSpPr/>
          <p:nvPr/>
        </p:nvSpPr>
        <p:spPr>
          <a:xfrm>
            <a:off x="3240450" y="2663059"/>
            <a:ext cx="2276763" cy="78671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Mekle 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lietotaji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meklē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atbilstību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Блок-схема: решение 27">
            <a:extLst>
              <a:ext uri="{FF2B5EF4-FFF2-40B4-BE49-F238E27FC236}">
                <a16:creationId xmlns:a16="http://schemas.microsoft.com/office/drawing/2014/main" xmlns="" id="{D756F02A-2FDE-494D-BB65-C57030839D03}"/>
              </a:ext>
            </a:extLst>
          </p:cNvPr>
          <p:cNvSpPr/>
          <p:nvPr/>
        </p:nvSpPr>
        <p:spPr>
          <a:xfrm>
            <a:off x="3233562" y="3562947"/>
            <a:ext cx="2276763" cy="914400"/>
          </a:xfrm>
          <a:prstGeom prst="flowChartDecision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Atrasts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xmlns="" id="{33D3246B-1C84-47C0-839F-1A31A3C2335F}"/>
              </a:ext>
            </a:extLst>
          </p:cNvPr>
          <p:cNvSpPr/>
          <p:nvPr/>
        </p:nvSpPr>
        <p:spPr>
          <a:xfrm>
            <a:off x="514165" y="4205246"/>
            <a:ext cx="2276763" cy="78671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Nosaka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lietotāja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lomu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no"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lietotaji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.txt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Параллелограмм 29">
            <a:extLst>
              <a:ext uri="{FF2B5EF4-FFF2-40B4-BE49-F238E27FC236}">
                <a16:creationId xmlns:a16="http://schemas.microsoft.com/office/drawing/2014/main" xmlns="" id="{D1A3696C-422D-4E2B-9371-235E9B508AB4}"/>
              </a:ext>
            </a:extLst>
          </p:cNvPr>
          <p:cNvSpPr/>
          <p:nvPr/>
        </p:nvSpPr>
        <p:spPr>
          <a:xfrm>
            <a:off x="347932" y="5171707"/>
            <a:ext cx="3083018" cy="707664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Pārslēdzas uz attiecīgo logu: Skolotājs / </a:t>
            </a:r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Skolēns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Параллелограмм 30">
            <a:extLst>
              <a:ext uri="{FF2B5EF4-FFF2-40B4-BE49-F238E27FC236}">
                <a16:creationId xmlns:a16="http://schemas.microsoft.com/office/drawing/2014/main" xmlns="" id="{12A93580-B3AE-433F-B9A5-4D7E913EFB93}"/>
              </a:ext>
            </a:extLst>
          </p:cNvPr>
          <p:cNvSpPr/>
          <p:nvPr/>
        </p:nvSpPr>
        <p:spPr>
          <a:xfrm>
            <a:off x="3787572" y="5147959"/>
            <a:ext cx="3078282" cy="731412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Tiek parādīts ziņojums "Pieteikšanās veiksmīga kā: “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lietotaja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Прямоугольник: скругленные углы 15">
            <a:extLst>
              <a:ext uri="{FF2B5EF4-FFF2-40B4-BE49-F238E27FC236}">
                <a16:creationId xmlns:a16="http://schemas.microsoft.com/office/drawing/2014/main" xmlns="" id="{F897DF76-76FC-44AC-B226-97561D8CD63F}"/>
              </a:ext>
            </a:extLst>
          </p:cNvPr>
          <p:cNvSpPr/>
          <p:nvPr/>
        </p:nvSpPr>
        <p:spPr>
          <a:xfrm>
            <a:off x="6907320" y="5846221"/>
            <a:ext cx="1895763" cy="44676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Beigas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xmlns="" id="{49EEDD5F-680F-4993-BDDF-95D219332C46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>
            <a:off x="4378832" y="1602897"/>
            <a:ext cx="0" cy="11967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xmlns="" id="{BEA3C2E7-B768-464A-9836-CF8DEE4D394A}"/>
              </a:ext>
            </a:extLst>
          </p:cNvPr>
          <p:cNvCxnSpPr>
            <a:stCxn id="26" idx="4"/>
            <a:endCxn id="27" idx="0"/>
          </p:cNvCxnSpPr>
          <p:nvPr/>
        </p:nvCxnSpPr>
        <p:spPr>
          <a:xfrm>
            <a:off x="4378832" y="2509291"/>
            <a:ext cx="0" cy="15376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xmlns="" id="{EAF7559F-0BF9-47A3-8DF6-C031C0E3295C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 flipH="1">
            <a:off x="4371944" y="3449776"/>
            <a:ext cx="6888" cy="11317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xmlns="" id="{3025824F-AEE1-40AB-BAEE-076976AA64F9}"/>
              </a:ext>
            </a:extLst>
          </p:cNvPr>
          <p:cNvCxnSpPr>
            <a:cxnSpLocks/>
            <a:stCxn id="30" idx="2"/>
            <a:endCxn id="31" idx="5"/>
          </p:cNvCxnSpPr>
          <p:nvPr/>
        </p:nvCxnSpPr>
        <p:spPr>
          <a:xfrm flipV="1">
            <a:off x="3342492" y="5513665"/>
            <a:ext cx="536507" cy="1187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06D11BE-0AEF-4BB3-A096-1BDA6A39D9A2}"/>
              </a:ext>
            </a:extLst>
          </p:cNvPr>
          <p:cNvSpPr txBox="1"/>
          <p:nvPr/>
        </p:nvSpPr>
        <p:spPr>
          <a:xfrm>
            <a:off x="2760448" y="3681592"/>
            <a:ext cx="35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ā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Параллелограмм 40">
            <a:extLst>
              <a:ext uri="{FF2B5EF4-FFF2-40B4-BE49-F238E27FC236}">
                <a16:creationId xmlns:a16="http://schemas.microsoft.com/office/drawing/2014/main" xmlns="" id="{118CAAEE-3DD1-419B-BD75-87E00D066F98}"/>
              </a:ext>
            </a:extLst>
          </p:cNvPr>
          <p:cNvSpPr/>
          <p:nvPr/>
        </p:nvSpPr>
        <p:spPr>
          <a:xfrm>
            <a:off x="5712332" y="4132677"/>
            <a:ext cx="3078282" cy="753069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Tiek parādīts ziņojums "Pārbaudiet ievadīto lietotājvārdu un </a:t>
            </a:r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paroli!"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DFD6E72-4DFF-487A-B253-646B10991303}"/>
              </a:ext>
            </a:extLst>
          </p:cNvPr>
          <p:cNvSpPr txBox="1"/>
          <p:nvPr/>
        </p:nvSpPr>
        <p:spPr>
          <a:xfrm>
            <a:off x="5540766" y="3730120"/>
            <a:ext cx="43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Nē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Соединитель: уступ 38">
            <a:extLst>
              <a:ext uri="{FF2B5EF4-FFF2-40B4-BE49-F238E27FC236}">
                <a16:creationId xmlns:a16="http://schemas.microsoft.com/office/drawing/2014/main" xmlns="" id="{14E645E0-C0DD-4453-8B40-96E5222E7F58}"/>
              </a:ext>
            </a:extLst>
          </p:cNvPr>
          <p:cNvCxnSpPr>
            <a:stCxn id="41" idx="4"/>
            <a:endCxn id="26" idx="2"/>
          </p:cNvCxnSpPr>
          <p:nvPr/>
        </p:nvCxnSpPr>
        <p:spPr>
          <a:xfrm rot="5400000" flipH="1">
            <a:off x="5047826" y="2682100"/>
            <a:ext cx="2769813" cy="1637481"/>
          </a:xfrm>
          <a:prstGeom prst="bentConnector4">
            <a:avLst>
              <a:gd name="adj1" fmla="val -8253"/>
              <a:gd name="adj2" fmla="val -104909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Соединитель: уступ 38">
            <a:extLst>
              <a:ext uri="{FF2B5EF4-FFF2-40B4-BE49-F238E27FC236}">
                <a16:creationId xmlns:a16="http://schemas.microsoft.com/office/drawing/2014/main" xmlns="" id="{14E645E0-C0DD-4453-8B40-96E5222E7F58}"/>
              </a:ext>
            </a:extLst>
          </p:cNvPr>
          <p:cNvCxnSpPr>
            <a:stCxn id="28" idx="3"/>
            <a:endCxn id="41" idx="0"/>
          </p:cNvCxnSpPr>
          <p:nvPr/>
        </p:nvCxnSpPr>
        <p:spPr>
          <a:xfrm>
            <a:off x="5510325" y="4020147"/>
            <a:ext cx="1741148" cy="112530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Соединитель: уступ 38">
            <a:extLst>
              <a:ext uri="{FF2B5EF4-FFF2-40B4-BE49-F238E27FC236}">
                <a16:creationId xmlns:a16="http://schemas.microsoft.com/office/drawing/2014/main" xmlns="" id="{14E645E0-C0DD-4453-8B40-96E5222E7F58}"/>
              </a:ext>
            </a:extLst>
          </p:cNvPr>
          <p:cNvCxnSpPr>
            <a:stCxn id="28" idx="1"/>
            <a:endCxn id="29" idx="0"/>
          </p:cNvCxnSpPr>
          <p:nvPr/>
        </p:nvCxnSpPr>
        <p:spPr>
          <a:xfrm rot="10800000" flipV="1">
            <a:off x="1652548" y="4020146"/>
            <a:ext cx="1581015" cy="185099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Соединитель: уступ 38">
            <a:extLst>
              <a:ext uri="{FF2B5EF4-FFF2-40B4-BE49-F238E27FC236}">
                <a16:creationId xmlns:a16="http://schemas.microsoft.com/office/drawing/2014/main" xmlns="" id="{14E645E0-C0DD-4453-8B40-96E5222E7F58}"/>
              </a:ext>
            </a:extLst>
          </p:cNvPr>
          <p:cNvCxnSpPr>
            <a:stCxn id="31" idx="2"/>
            <a:endCxn id="32" idx="0"/>
          </p:cNvCxnSpPr>
          <p:nvPr/>
        </p:nvCxnSpPr>
        <p:spPr>
          <a:xfrm>
            <a:off x="6774428" y="5513665"/>
            <a:ext cx="1080774" cy="332556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Соединитель: уступ 38">
            <a:extLst>
              <a:ext uri="{FF2B5EF4-FFF2-40B4-BE49-F238E27FC236}">
                <a16:creationId xmlns:a16="http://schemas.microsoft.com/office/drawing/2014/main" xmlns="" id="{14E645E0-C0DD-4453-8B40-96E5222E7F58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 rot="16200000" flipH="1">
            <a:off x="1681122" y="4963388"/>
            <a:ext cx="179744" cy="23689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55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Testēšanas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metodikas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4937760"/>
          </a:xfrm>
        </p:spPr>
        <p:txBody>
          <a:bodyPr>
            <a:normAutofit/>
          </a:bodyPr>
          <a:lstStyle/>
          <a:p>
            <a:endParaRPr lang="lv-LV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Bija reģistrēt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lietotāji, skolotājs un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skolēns.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Pēc tam es mēģinu ielogoties vispirms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pareiziem datiem, bet pēc tam ar nepareiziem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datiem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Talāk, es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pārbaudīšu skolotāja apstiprinājuma sistēmu, skolēna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izpildīšu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testu un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saglabāšāna rezultātus.</a:t>
            </a:r>
          </a:p>
          <a:p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Katrai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klasei ir izveidoti JUnit testi. Šie testi palīdz pārbaudīt aprēķinu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pareizību</a:t>
            </a:r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4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0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484" y="1338245"/>
            <a:ext cx="5981936" cy="491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Testēšanas</a:t>
            </a:r>
            <a:r>
              <a:rPr lang="en-US" sz="4000" dirty="0"/>
              <a:t> </a:t>
            </a:r>
            <a:r>
              <a:rPr lang="en-US" sz="4000" dirty="0" err="1"/>
              <a:t>apraksts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13</a:t>
            </a:fld>
            <a:endParaRPr lang="en-US"/>
          </a:p>
        </p:txBody>
      </p:sp>
      <p:pic>
        <p:nvPicPr>
          <p:cNvPr id="4119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175" y="1317101"/>
            <a:ext cx="5981936" cy="4893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8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507" y="1319195"/>
            <a:ext cx="5966601" cy="4885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44" y="1319192"/>
            <a:ext cx="5958935" cy="4854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44" y="1310869"/>
            <a:ext cx="5974270" cy="484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910" y="1353697"/>
            <a:ext cx="5966601" cy="4831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25" y="1303857"/>
            <a:ext cx="5974270" cy="4900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44" y="1330579"/>
            <a:ext cx="5974270" cy="484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909" y="1342196"/>
            <a:ext cx="5981936" cy="484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44" y="1334411"/>
            <a:ext cx="5951266" cy="4870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740" y="1342196"/>
            <a:ext cx="5958935" cy="482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44" y="1342196"/>
            <a:ext cx="5974270" cy="4862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175" y="1323027"/>
            <a:ext cx="5951266" cy="484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44" y="1338363"/>
            <a:ext cx="5966601" cy="4847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076" y="1353697"/>
            <a:ext cx="5958935" cy="481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411" y="1342196"/>
            <a:ext cx="5989605" cy="4877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06" y="1342196"/>
            <a:ext cx="5989605" cy="4839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60" y="1342196"/>
            <a:ext cx="5958935" cy="480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44" y="1338245"/>
            <a:ext cx="5974270" cy="4839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44" y="1338245"/>
            <a:ext cx="5966601" cy="4862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583" y="1319195"/>
            <a:ext cx="5920596" cy="483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411" y="1338245"/>
            <a:ext cx="5943600" cy="468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 descr="Курсор – Бесплатные иконки: интерфейс">
            <a:extLst>
              <a:ext uri="{FF2B5EF4-FFF2-40B4-BE49-F238E27FC236}">
                <a16:creationId xmlns="" xmlns:a16="http://schemas.microsoft.com/office/drawing/2014/main" id="{D83E3A76-C321-DD53-4567-8E9F1E5DB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39024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70583" y="1280734"/>
            <a:ext cx="6038528" cy="501515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9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67362E-19 -5.55556E-6 C -0.00261 0.01735 -0.0158 0.03263 -0.02708 0.04166 C -0.03507 0.05578 -0.046 0.06689 -0.05625 0.07777 C -0.0592 0.08078 -0.06145 0.08494 -0.06459 0.08749 C -0.07152 0.09351 -0.08108 0.09536 -0.08855 0.10138 C -0.10174 0.11203 -0.11702 0.12499 -0.1323 0.12916 C -0.14584 0.14004 -0.15435 0.14536 -0.1698 0.14999 C -0.18351 0.16018 -0.1981 0.17082 -0.21355 0.17499 C -0.22362 0.18518 -0.21858 0.18194 -0.22813 0.1861 C -0.23507 0.19536 -0.22639 0.18541 -0.23855 0.19166 C -0.24202 0.19351 -0.2448 0.19721 -0.24792 0.19999 L -0.24792 0.19999 C -0.25365 0.203 -0.25851 0.2067 -0.26459 0.20832 C -0.2691 0.21133 -0.27344 0.2155 -0.27813 0.21805 C -0.28403 0.22129 -0.28195 0.21782 -0.28646 0.22082 C -0.2915 0.2243 -0.2875 0.22314 -0.29271 0.22499 C -0.30035 0.22754 -0.30816 0.22916 -0.31563 0.23194 C -0.32605 0.23564 -0.33403 0.24143 -0.3448 0.24305 C -0.35417 0.2493 -0.34254 0.24235 -0.35834 0.24721 C -0.36198 0.24837 -0.36511 0.25161 -0.36875 0.25277 C -0.37223 0.25393 -0.3757 0.25439 -0.37917 0.25555 C -0.38021 0.25647 -0.38125 0.25763 -0.3823 0.25832 C -0.3849 0.25994 -0.39497 0.26411 -0.38334 0.2611 C -0.37622 0.25532 -0.37084 0.25508 -0.37917 0.25138 C -0.37987 0.25115 -0.38056 0.25138 -0.38125 0.25138 " pathEditMode="relative" ptsTypes="ffffffffffFfffffffffffff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125 0.25138 C -0.38889 0.25 -0.40712 0.24675 -0.41407 0.23935 C -0.41754 0.23564 -0.4158 0.23726 -0.41962 0.23518 C -0.42205 0.2324 -0.42362 0.2287 -0.42622 0.22638 C -0.42726 0.22546 -0.42865 0.22569 -0.42987 0.22523 C -0.43577 0.22175 -0.4316 0.22338 -0.43646 0.21782 C -0.43907 0.21458 -0.44167 0.21088 -0.4448 0.20925 C -0.44671 0.2081 -0.45053 0.20625 -0.45053 0.20648 C -0.45348 0.20162 -0.45643 0.19976 -0.45973 0.19606 C -0.46164 0.19421 -0.46355 0.19236 -0.46546 0.1905 C -0.46632 0.18935 -0.46823 0.1875 -0.46823 0.18773 C -0.47188 0.17893 -0.47935 0.16851 -0.48507 0.16273 C -0.48994 0.15115 -0.48351 0.16504 -0.48976 0.15578 C -0.49341 0.14976 -0.49653 0.14166 -0.5 0.13518 C -0.50799 0.12083 -0.49584 0.14467 -0.50834 0.12523 C -0.51112 0.12083 -0.51337 0.11643 -0.5158 0.11203 C -0.51858 0.1074 -0.52084 0.10231 -0.52327 0.09745 C -0.52587 0.09305 -0.52396 0.09328 -0.52605 0.09328 " pathEditMode="relative" rAng="0" ptsTypes="fffffffffffffffffA">
                                      <p:cBhvr>
                                        <p:cTn id="1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605 0.09328 C -0.54306 0.09953 -0.5533 0.08912 -0.56806 0.08379 C -0.57327 0.07916 -0.57813 0.07523 -0.58386 0.07268 C -0.58941 0.07037 -0.59566 0.06967 -0.6007 0.06597 C -0.60608 0.06203 -0.6106 0.05833 -0.6165 0.05625 C -0.62362 0.04953 -0.61476 0.0574 -0.6231 0.05231 C -0.62726 0.04953 -0.62466 0.0493 -0.62865 0.04537 C -0.63212 0.04189 -0.63941 0.03865 -0.64358 0.03588 C -0.64584 0.03449 -0.6481 0.03472 -0.65018 0.0331 C -0.65348 0.03032 -0.65556 0.02638 -0.65938 0.02638 " pathEditMode="relative" rAng="0" ptsTypes="fffffffffA">
                                      <p:cBhvr>
                                        <p:cTn id="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7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5938 0.02638 C -0.64879 0.03564 -0.64358 0.05092 -0.6323 0.05832 C -0.62813 0.06666 -0.62257 0.06828 -0.61667 0.0736 C -0.6125 0.07731 -0.60903 0.08356 -0.60521 0.08749 C -0.60191 0.09096 -0.59723 0.09282 -0.59375 0.09582 C -0.58837 0.10022 -0.58768 0.10393 -0.58125 0.10555 C -0.57639 0.11203 -0.57119 0.11365 -0.56563 0.11805 C -0.55747 0.12453 -0.54879 0.1317 -0.53959 0.13471 C -0.53195 0.14235 -0.52518 0.14837 -0.51667 0.15416 C -0.51528 0.15508 -0.51476 0.15717 -0.51355 0.15832 C -0.51094 0.16064 -0.50521 0.16388 -0.50521 0.16388 C -0.50139 0.17152 -0.49445 0.17407 -0.48959 0.18055 C -0.48316 0.18911 -0.47553 0.20161 -0.46667 0.20555 C -0.46528 0.20694 -0.46407 0.20856 -0.4625 0.20971 C -0.46164 0.21041 -0.46025 0.21018 -0.45938 0.2111 C -0.45435 0.2155 -0.45816 0.21527 -0.45521 0.21527 " pathEditMode="relative" ptsTypes="fffffffffffffffA">
                                      <p:cBhvr>
                                        <p:cTn id="3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2 0.21527 C -0.45834 0.21481 -0.46147 0.21481 -0.46459 0.21388 C -0.47015 0.21226 -0.46772 0.21064 -0.47188 0.20694 C -0.47692 0.20231 -0.48352 0.1993 -0.48855 0.19444 C -0.49011 0.19305 -0.49098 0.19027 -0.49272 0.18888 C -0.49463 0.1875 -0.5047 0.18425 -0.50626 0.18333 C -0.5099 0.18125 -0.51303 0.17777 -0.51667 0.17638 C -0.5224 0.17407 -0.52865 0.17476 -0.53438 0.17222 C -0.55122 0.16481 -0.56841 0.16134 -0.58542 0.15555 C -0.59602 0.15208 -0.60556 0.14675 -0.61667 0.14583 C -0.63647 0.14421 -0.64411 0.14444 -0.66251 0.14444 " pathEditMode="relative" ptsTypes="ffffffffffA">
                                      <p:cBhvr>
                                        <p:cTn id="4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25 0.14444 C -0.6566 0.14931 -0.64931 0.15671 -0.64271 0.15972 C -0.629 0.17338 -0.61025 0.17593 -0.59375 0.17917 C -0.5882 0.18032 -0.58351 0.18426 -0.57813 0.18611 C -0.57431 0.1875 -0.57049 0.18796 -0.56667 0.18889 C -0.56025 0.19468 -0.56719 0.18935 -0.55521 0.19306 C -0.55348 0.19352 -0.55174 0.19514 -0.55 0.19583 C -0.54827 0.19653 -0.54653 0.19676 -0.54479 0.19722 C -0.53438 0.20417 -0.525 0.20509 -0.51354 0.20694 C -0.50695 0.2081 -0.50035 0.21042 -0.49375 0.21111 C -0.48993 0.21157 -0.48611 0.21204 -0.48229 0.2125 C -0.47414 0.21528 -0.4658 0.21944 -0.45729 0.21944 " pathEditMode="relative" ptsTypes="fffffffffffA">
                                      <p:cBhvr>
                                        <p:cTn id="4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2 0.21528 C -0.46477 0.21273 -0.45695 0.21597 -0.46772 0.20556 C -0.47171 0.20162 -0.47709 0.20069 -0.48126 0.19722 C -0.4849 0.19421 -0.49167 0.1875 -0.49167 0.1875 C -0.49445 0.18194 -0.49758 0.18125 -0.50209 0.17917 C -0.50661 0.17014 -0.50105 0.17963 -0.50938 0.17222 C -0.51581 0.16644 -0.51477 0.16481 -0.5198 0.16111 C -0.52258 0.15903 -0.52588 0.15856 -0.52813 0.15556 C -0.53143 0.15116 -0.53525 0.14977 -0.53855 0.14583 C -0.54497 0.13796 -0.54983 0.12986 -0.5573 0.12361 C -0.56407 0.11782 -0.57206 0.11296 -0.57813 0.10556 C -0.59237 0.08843 -0.57917 0.1037 -0.59063 0.08472 C -0.59532 0.07708 -0.60331 0.06644 -0.60834 0.05972 C -0.61147 0.05556 -0.61511 0.04722 -0.61876 0.04444 C -0.62067 0.04306 -0.62292 0.04259 -0.62501 0.04167 C -0.62744 0.04051 -0.62883 0.03727 -0.63126 0.03611 C -0.63473 0.03449 -0.6382 0.03356 -0.64167 0.03194 C -0.64428 0.02917 -0.64758 0.02685 -0.65001 0.02361 " pathEditMode="relative" ptsTypes="fffffffffffffffffA">
                                      <p:cBhvr>
                                        <p:cTn id="5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5938 0.02639 C -0.65191 0.02847 -0.6533 0.03009 -0.64792 0.03611 C -0.6467 0.0375 -0.64497 0.03773 -0.64375 0.03889 C -0.63924 0.04282 -0.63611 0.04769 -0.63229 0.05278 C -0.62847 0.05787 -0.62101 0.06088 -0.61667 0.06528 C -0.60903 0.07292 -0.60226 0.08171 -0.59375 0.0875 C -0.58854 0.09676 -0.57917 0.1 -0.57292 0.10833 C -0.56979 0.1125 -0.56771 0.11481 -0.56354 0.11667 C -0.55538 0.12755 -0.5658 0.11458 -0.55625 0.12361 C -0.5467 0.13264 -0.5375 0.14491 -0.52604 0.15 C -0.52274 0.15579 -0.52066 0.15741 -0.51563 0.15972 C -0.5092 0.1662 -0.50243 0.1706 -0.49583 0.17639 C -0.49323 0.1787 -0.48941 0.18009 -0.48646 0.18194 C -0.4809 0.18565 -0.47622 0.19005 -0.47188 0.19583 " pathEditMode="relative" ptsTypes="fffffffffffffA">
                                      <p:cBhvr>
                                        <p:cTn id="6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2 0.21527 C -0.45522 0.21527 -0.4632 0.21389 -0.46459 0.2125 C -0.46997 0.20671 -0.46303 0.20949 -0.4698 0.20555 C -0.47206 0.20416 -0.47466 0.20393 -0.47709 0.20277 C -0.48213 0.19768 -0.48733 0.19699 -0.49272 0.19305 C -0.49862 0.18865 -0.50365 0.18518 -0.51042 0.18333 C -0.51667 0.17708 -0.52397 0.17407 -0.53126 0.17083 C -0.53525 0.16273 -0.53091 0.16921 -0.54063 0.16527 C -0.54324 0.16412 -0.54567 0.1618 -0.54792 0.15972 C -0.54914 0.15856 -0.54983 0.15671 -0.55105 0.15555 C -0.55487 0.15208 -0.55956 0.15162 -0.56355 0.14861 C -0.56772 0.14537 -0.56702 0.14421 -0.57084 0.14166 C -0.57553 0.13842 -0.57258 0.14236 -0.57709 0.1375 C -0.58542 0.12824 -0.60105 0.11296 -0.61147 0.10833 C -0.61598 0.09907 -0.62431 0.10046 -0.63126 0.09583 C -0.63699 0.09189 -0.64167 0.0868 -0.64792 0.08472 C -0.65088 0.08217 -0.65279 0.08055 -0.65626 0.08055 " pathEditMode="relative" ptsTypes="ffffffffffffffffA">
                                      <p:cBhvr>
                                        <p:cTn id="7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5625 0.08056 C -0.65122 0.08287 -0.64653 0.08472 -0.64167 0.0875 C -0.63907 0.08889 -0.63698 0.09167 -0.63438 0.09306 C -0.62396 0.09815 -0.61285 0.10324 -0.60209 0.10694 C -0.59584 0.1125 -0.58299 0.1206 -0.57604 0.12222 C -0.56493 0.13333 -0.55087 0.13912 -0.53854 0.14722 C -0.53282 0.15093 -0.52813 0.15903 -0.52292 0.16389 C -0.51754 0.16898 -0.52049 0.16481 -0.51563 0.16806 C -0.51111 0.17106 -0.51354 0.1713 -0.50834 0.175 C -0.49948 0.18148 -0.48993 0.18611 -0.48125 0.19306 C -0.47917 0.19468 -0.47709 0.19676 -0.475 0.19861 C -0.47309 0.20023 -0.46875 0.20139 -0.46875 0.20139 C -0.46771 0.20278 -0.46684 0.20463 -0.46563 0.20556 C -0.46285 0.20764 -0.45973 0.20648 -0.45729 0.20972 " pathEditMode="relative" ptsTypes="fffffffffffffA">
                                      <p:cBhvr>
                                        <p:cTn id="7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1 0.21527 C -0.46042 0.21295 -0.46441 0.20786 -0.46979 0.20555 C -0.4757 0.19768 -0.48455 0.19235 -0.49167 0.1861 C -0.50348 0.17545 -0.51337 0.16226 -0.52709 0.15694 C -0.53438 0.14907 -0.54219 0.14143 -0.55104 0.13749 C -0.55434 0.13101 -0.55903 0.13032 -0.56459 0.12777 C -0.56736 0.12499 -0.57014 0.12221 -0.57292 0.11944 C -0.575 0.11735 -0.57813 0.11735 -0.58021 0.11527 C -0.58993 0.10624 -0.58247 0.10948 -0.59167 0.10694 C -0.59549 0.10184 -0.59966 0.09999 -0.60417 0.09582 C -0.60747 0.09282 -0.61025 0.08911 -0.61354 0.0861 C -0.61771 0.07777 -0.62448 0.07314 -0.63021 0.06666 C -0.63559 0.06064 -0.64132 0.0567 -0.64688 0.05138 C -0.65365 0.0449 -0.64636 0.04883 -0.65313 0.04582 C -0.65452 0.04189 -0.65695 0.03865 -0.65834 0.03471 C -0.65938 0.03217 -0.65851 0.028 -0.66042 0.02638 C -0.66146 0.02545 -0.66459 0.02453 -0.66354 0.0236 C -0.66181 0.02198 -0.65938 0.0236 -0.65729 0.0236 " pathEditMode="relative" ptsTypes="fffffffffffffffffA">
                                      <p:cBhvr>
                                        <p:cTn id="8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5938 0.02639 C -0.64219 0.03472 -0.62587 0.05023 -0.61042 0.06389 C -0.60417 0.06944 -0.59775 0.07592 -0.59063 0.07916 C -0.58177 0.09097 -0.56771 0.09768 -0.55729 0.10694 C -0.55504 0.10903 -0.55261 0.11134 -0.55 0.1125 C -0.5467 0.11412 -0.53959 0.11528 -0.53959 0.11528 C -0.53577 0.12037 -0.5316 0.12268 -0.52709 0.12639 C -0.52223 0.13032 -0.51372 0.14004 -0.51042 0.14444 C -0.50365 0.15347 -0.49653 0.16643 -0.48854 0.17361 C -0.48646 0.17801 -0.47778 0.18588 -0.47396 0.1875 C -0.47361 0.18889 -0.47361 0.19074 -0.47292 0.19166 C -0.47223 0.19259 -0.47066 0.19213 -0.46979 0.19305 C -0.46198 0.2 -0.47101 0.19537 -0.46354 0.19861 C -0.46285 0.2 -0.46198 0.20139 -0.46146 0.20278 C -0.46094 0.20416 -0.46042 0.20694 -0.46042 0.20694 " pathEditMode="relative" ptsTypes="ffffffffffffffA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1 0.21527 C -0.46181 0.21227 -0.46945 0.21134 -0.475 0.20555 C -0.47726 0.20301 -0.479 0.19977 -0.48125 0.19722 C -0.49219 0.18564 -0.47743 0.20648 -0.49063 0.18889 C -0.49341 0.18518 -0.49584 0.17986 -0.49896 0.17639 C -0.50261 0.17222 -0.50782 0.17083 -0.51146 0.16666 C -0.51702 0.16041 -0.52257 0.15162 -0.52917 0.14722 C -0.53299 0.14467 -0.53681 0.14282 -0.54063 0.14027 C -0.54601 0.13657 -0.54931 0.13125 -0.55521 0.12916 C -0.55816 0.12338 -0.56059 0.12338 -0.56459 0.11944 C -0.57136 0.11296 -0.56407 0.11689 -0.57084 0.11389 C -0.57709 0.10764 -0.58334 0.10046 -0.58959 0.09444 C -0.59723 0.08727 -0.59219 0.09791 -0.60313 0.08333 C -0.60417 0.08194 -0.60504 0.08009 -0.60625 0.07916 C -0.60973 0.07615 -0.61407 0.075 -0.61771 0.07222 C -0.62448 0.06689 -0.63125 0.06064 -0.63854 0.05694 C -0.64323 0.05463 -0.64306 0.05671 -0.64688 0.05416 C -0.654 0.0493 -0.64549 0.05277 -0.65417 0.05 C -0.65868 0.04398 -0.66563 0.03819 -0.67188 0.03611 C -0.67778 0.03078 -0.68143 0.02824 -0.66979 0.03055 C -0.66875 0.03102 -0.66667 0.03194 -0.66667 0.03194 " pathEditMode="relative" ptsTypes="ffffffffffffffffffffA">
                                      <p:cBhvr>
                                        <p:cTn id="1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5938 0.02639 C -0.65678 0.02824 -0.65365 0.0287 -0.65105 0.03055 C -0.64601 0.03402 -0.64219 0.03842 -0.63646 0.04027 C -0.63178 0.04398 -0.62848 0.04884 -0.62396 0.05277 C -0.61441 0.06134 -0.60278 0.07014 -0.59167 0.075 C -0.58612 0.0824 -0.58021 0.08564 -0.57292 0.08889 C -0.56997 0.09282 -0.56441 0.10092 -0.56146 0.10416 C -0.55435 0.11203 -0.5474 0.11458 -0.54063 0.12361 C -0.53577 0.13009 -0.53542 0.13148 -0.52917 0.13611 C -0.52431 0.13981 -0.51841 0.14213 -0.51355 0.14583 C -0.50625 0.15162 -0.50348 0.15486 -0.49584 0.15833 C -0.49254 0.16157 -0.48803 0.16713 -0.48438 0.16944 C -0.479 0.17268 -0.4731 0.1743 -0.46771 0.17777 C -0.46077 0.1824 -0.45435 0.18865 -0.44792 0.19444 C -0.4415 0.20717 -0.44254 0.20139 -0.44584 0.22222 C -0.44584 0.22268 -0.44653 0.22222 -0.44688 0.22222 " pathEditMode="relative" ptsTypes="fffffffffffffffA">
                                      <p:cBhvr>
                                        <p:cTn id="10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1 0.21527 C -0.47656 0.21018 -0.4592 0.21689 -0.47188 0.20694 C -0.48021 0.20046 -0.48941 0.19514 -0.49792 0.18889 C -0.5007 0.1868 -0.50399 0.18634 -0.50625 0.18333 C -0.5158 0.1706 -0.52726 0.16342 -0.53958 0.15694 C -0.55226 0.14004 -0.56823 0.12847 -0.58333 0.11666 C -0.59063 0.11088 -0.59705 0.10347 -0.60417 0.09722 C -0.61059 0.08449 -0.60191 0.1 -0.60938 0.09166 C -0.61077 0.09027 -0.61129 0.08773 -0.6125 0.08611 C -0.61632 0.08102 -0.61736 0.0824 -0.62188 0.07777 C -0.62344 0.07615 -0.62448 0.07384 -0.62604 0.07222 C -0.62952 0.06852 -0.63438 0.06574 -0.6375 0.06111 C -0.64236 0.05393 -0.64531 0.04259 -0.65104 0.0375 C -0.65365 0.03217 -0.65695 0.02685 -0.66042 0.02222 " pathEditMode="relative" ptsTypes="fffffffffffffA">
                                      <p:cBhvr>
                                        <p:cTn id="1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5938 0.02639 C -0.64931 0.03125 -0.6408 0.03588 -0.63125 0.04167 C -0.62604 0.04468 -0.62327 0.05139 -0.61875 0.05556 C -0.61042 0.06343 -0.60104 0.06852 -0.59167 0.07361 C -0.58368 0.08426 -0.57344 0.09005 -0.56458 0.09861 C -0.5559 0.10694 -0.54879 0.11481 -0.53854 0.11944 C -0.52656 0.13542 -0.51094 0.1456 -0.49688 0.15833 C -0.49306 0.16181 -0.48941 0.16597 -0.48542 0.16944 C -0.48333 0.1713 -0.48125 0.17315 -0.47917 0.175 C -0.47813 0.17593 -0.47604 0.17778 -0.47604 0.17778 C -0.47483 0.18565 -0.47205 0.19282 -0.46771 0.19861 C -0.46632 0.2044 -0.46285 0.20856 -0.46042 0.21389 C -0.4592 0.21667 -0.45764 0.21944 -0.45625 0.22222 C -0.45556 0.22361 -0.45313 0.225 -0.45313 0.225 " pathEditMode="relative" ptsTypes="fffffffffffffA">
                                      <p:cBhvr>
                                        <p:cTn id="1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2 0.21527 C -0.46442 0.21064 -0.47275 0.20485 -0.4823 0.20277 C -0.49688 0.19305 -0.50695 0.19282 -0.52397 0.19166 C -0.53161 0.18749 -0.53977 0.18772 -0.54793 0.1861 C -0.56199 0.17985 -0.54463 0.1868 -0.56668 0.18194 C -0.57345 0.18055 -0.5915 0.17291 -0.59688 0.16944 C -0.59984 0.16758 -0.60209 0.16411 -0.60522 0.16249 C -0.62015 0.15462 -0.63786 0.15809 -0.65313 0.15138 C -0.64949 0.14814 -0.65123 0.1486 -0.64793 0.1486 L -0.64168 0.1486 " pathEditMode="relative" ptsTypes="ffffffffAA">
                                      <p:cBhvr>
                                        <p:cTn id="13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25 0.14444 C -0.65816 0.14838 -0.65434 0.15324 -0.65 0.15694 C -0.64531 0.16088 -0.63177 0.16828 -0.62604 0.17083 C -0.60764 0.17893 -0.5875 0.18078 -0.56875 0.1875 C -0.54445 0.19629 -0.51997 0.20741 -0.49479 0.20972 C -0.48646 0.2125 -0.4783 0.21389 -0.46979 0.21528 C -0.46649 0.21666 -0.46389 0.21944 -0.46042 0.21944 " pathEditMode="relative" ptsTypes="ffffffA">
                                      <p:cBhvr>
                                        <p:cTn id="13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2 0.21528 C -0.45973 0.21481 -0.46424 0.21504 -0.46876 0.21389 C -0.47449 0.21227 -0.47744 0.20602 -0.4823 0.20278 C -0.48456 0.20116 -0.48716 0.20116 -0.48959 0.2 C -0.49636 0.19236 -0.50174 0.18981 -0.50938 0.18472 C -0.52015 0.17754 -0.50886 0.18403 -0.5198 0.175 C -0.52709 0.16898 -0.53525 0.16528 -0.54272 0.15972 C -0.54671 0.15671 -0.55122 0.15463 -0.55522 0.15139 C -0.56216 0.14606 -0.56598 0.14097 -0.57397 0.13889 C -0.579 0.13217 -0.59115 0.12245 -0.59792 0.11944 C -0.60174 0.1118 -0.6172 0.0956 -0.62501 0.09305 C -0.63091 0.08125 -0.62119 0.09953 -0.63334 0.08333 C -0.63942 0.07523 -0.64306 0.06782 -0.64584 0.05694 C -0.64723 0.05139 -0.64862 0.04977 -0.65209 0.04583 C -0.65331 0.04467 -0.65522 0.04166 -0.65522 0.04166 " pathEditMode="relative" ptsTypes="ffffffffffffffA">
                                      <p:cBhvr>
                                        <p:cTn id="1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5938 0.02638 C -0.64654 0.03773 -0.66911 0.01851 -0.65105 0.03055 C -0.63942 0.03819 -0.63004 0.05486 -0.61772 0.06111 C -0.6132 0.06342 -0.60852 0.06527 -0.60418 0.06805 C -0.5955 0.07384 -0.5889 0.08101 -0.57918 0.08472 C -0.5764 0.0875 -0.57379 0.09074 -0.57084 0.09305 C -0.5698 0.09398 -0.55748 0.10069 -0.55522 0.10277 C -0.55331 0.10463 -0.55192 0.10763 -0.55001 0.10972 C -0.54879 0.11134 -0.54723 0.1125 -0.54584 0.11388 C -0.54307 0.1162 -0.53977 0.11782 -0.53751 0.12083 C -0.53022 0.13055 -0.52432 0.14097 -0.51563 0.14861 C -0.51164 0.15231 -0.51112 0.15763 -0.50626 0.15972 C -0.5014 0.16458 -0.49897 0.16898 -0.49376 0.17361 C -0.48248 0.18379 -0.49706 0.17638 -0.48751 0.18055 C -0.4823 0.1875 -0.47588 0.19027 -0.46876 0.19166 C -0.46494 0.19328 -0.4632 0.19629 -0.46043 0.2 " pathEditMode="relative" ptsTypes="fffffffffffffffA">
                                      <p:cBhvr>
                                        <p:cTn id="15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2 0.21527 C -0.45834 0.21249 -0.46234 0.21087 -0.46459 0.20694 C -0.46563 0.20509 -0.4665 0.203 -0.46772 0.20138 C -0.47188 0.19652 -0.47709 0.1949 -0.48126 0.19027 C -0.48612 0.18472 -0.49081 0.18009 -0.49584 0.17499 C -0.50053 0.17036 -0.5047 0.16458 -0.50938 0.15972 C -0.51025 0.15879 -0.52119 0.15347 -0.52293 0.15277 C -0.53595 0.13981 -0.51529 0.15972 -0.53438 0.14444 C -0.5356 0.14351 -0.53629 0.14143 -0.53751 0.14027 C -0.54029 0.13773 -0.54463 0.13611 -0.54793 0.13472 C -0.55574 0.1243 -0.55348 0.12916 -0.56043 0.12222 C -0.56529 0.11736 -0.56633 0.11296 -0.57188 0.11111 C -0.57518 0.10671 -0.57813 0.10277 -0.58126 0.09861 C -0.58456 0.09421 -0.58942 0.09189 -0.59272 0.08749 C -0.59758 0.08101 -0.59498 0.08286 -0.60001 0.08055 C -0.60435 0.07476 -0.60973 0.0706 -0.61563 0.06805 C -0.61841 0.06226 -0.62119 0.06134 -0.62605 0.05972 C -0.62935 0.05624 -0.63994 0.04606 -0.64376 0.04444 C -0.64827 0.03518 -0.64775 0.03194 -0.6573 0.03194 " pathEditMode="relative" ptsTypes="ffffffffffffffffffA">
                                      <p:cBhvr>
                                        <p:cTn id="16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5938 0.02638 C -0.64445 0.02963 -0.63212 0.04282 -0.6198 0.05416 C -0.61372 0.05972 -0.60678 0.06342 -0.60105 0.06944 C -0.59532 0.07523 -0.59271 0.07963 -0.58542 0.08194 C -0.58004 0.08912 -0.57101 0.09421 -0.56667 0.1 C -0.56563 0.10138 -0.56476 0.10324 -0.56355 0.10416 C -0.56025 0.10694 -0.55625 0.1081 -0.55313 0.11111 C -0.54584 0.11851 -0.53889 0.12523 -0.53125 0.13194 C -0.52848 0.13449 -0.52483 0.13518 -0.52188 0.1375 C -0.51789 0.1405 -0.51685 0.14537 -0.5125 0.14722 C -0.51146 0.14907 -0.51077 0.15138 -0.50938 0.15277 C -0.50851 0.1537 -0.50712 0.15324 -0.50625 0.15416 C -0.50226 0.15856 -0.50226 0.16412 -0.49792 0.16805 C -0.49237 0.17893 -0.48646 0.1912 -0.47813 0.19861 C -0.475 0.20509 -0.46719 0.20995 -0.46146 0.2125 C -0.45782 0.21736 -0.45973 0.21574 -0.45625 0.21805 " pathEditMode="relative" ptsTypes="fffffffffffffffA">
                                      <p:cBhvr>
                                        <p:cTn id="16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2 0.21527 C -0.458 0.21481 -0.46077 0.21481 -0.46355 0.21388 C -0.46477 0.21342 -0.46546 0.2118 -0.46668 0.2111 C -0.47206 0.20786 -0.47761 0.20462 -0.48334 0.20277 C -0.48838 0.19837 -0.48525 0.20046 -0.49272 0.19721 C -0.49376 0.19675 -0.49584 0.19583 -0.49584 0.19583 C -0.50018 0.19004 -0.50366 0.18911 -0.50938 0.1861 C -0.51633 0.1824 -0.51129 0.18402 -0.51876 0.17777 C -0.52675 0.17106 -0.53751 0.16897 -0.54584 0.16249 C -0.554 0.15624 -0.55886 0.14559 -0.56668 0.13888 C -0.57015 0.13587 -0.57466 0.13495 -0.57813 0.13194 C -0.59116 0.12106 -0.57293 0.13518 -0.58647 0.12221 C -0.58977 0.11897 -0.59341 0.11666 -0.59688 0.11388 C -0.59897 0.11226 -0.60313 0.10833 -0.60313 0.10833 C -0.60609 0.10254 -0.61025 0.09976 -0.61459 0.09583 C -0.61616 0.09444 -0.6172 0.09189 -0.61876 0.09027 C -0.62432 0.08379 -0.63091 0.0787 -0.63647 0.07221 C -0.64237 0.0655 -0.64984 0.05462 -0.6573 0.05138 C -0.66407 0.04235 -0.66876 0.03309 -0.67188 0.02083 C -0.66511 0.01782 -0.66095 0.0243 -0.65522 0.02777 C -0.65175 0.02985 -0.6448 0.03333 -0.6448 0.03333 C -0.64254 0.03772 -0.63595 0.04421 -0.6323 0.04583 C -0.62813 0.05694 -0.62119 0.0662 -0.61459 0.07499 C -0.60973 0.08147 -0.60279 0.08518 -0.59793 0.09166 C -0.59359 0.09745 -0.58734 0.10346 -0.58126 0.10555 C -0.57657 0.11504 -0.56616 0.11967 -0.55938 0.12638 C -0.55348 0.13217 -0.55713 0.13147 -0.55105 0.1361 C -0.54567 0.14004 -0.53977 0.14328 -0.53438 0.14721 C -0.53161 0.1493 -0.529 0.15254 -0.52605 0.15416 C -0.52362 0.15555 -0.52102 0.15532 -0.51876 0.15694 C -0.50886 0.16411 -0.50175 0.17546 -0.49063 0.17916 C -0.48508 0.18402 -0.47813 0.18888 -0.47188 0.19166 C -0.47084 0.19305 -0.46998 0.19467 -0.46876 0.19583 C -0.46754 0.19698 -0.46581 0.19721 -0.46459 0.1986 C -0.46251 0.20092 -0.46112 0.20416 -0.45938 0.20694 C -0.45782 0.20948 -0.45522 0.21527 -0.45522 0.21527 Z " pathEditMode="relative" ptsTypes="ffffffffffffffffffffffffffffffffffff">
                                      <p:cBhvr>
                                        <p:cTn id="17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10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1 0.21527 C -0.46771 0.21851 -0.46893 0.21944 -0.48855 0.21527 C -0.49237 0.21435 -0.49532 0.20995 -0.49896 0.20833 C -0.50191 0.20717 -0.50521 0.2074 -0.50834 0.20694 C -0.51372 0.20231 -0.5198 0.20254 -0.52605 0.20138 C -0.53403 0.19606 -0.54341 0.19421 -0.55209 0.19166 C -0.55816 0.18981 -0.56372 0.18611 -0.5698 0.18472 C -0.58473 0.18125 -0.59827 0.18009 -0.61355 0.17916 C -0.62535 0.17662 -0.63855 0.17175 -0.64896 0.16388 C -0.65261 0.16111 -0.65573 0.15833 -0.65834 0.15416 C -0.65921 0.15277 -0.65955 0.15115 -0.66042 0.15 C -0.66129 0.14884 -0.66476 0.14722 -0.66355 0.14722 C -0.65452 0.14722 -0.64549 0.14907 -0.63646 0.15 C -0.63021 0.15046 -0.62396 0.15092 -0.61771 0.15138 C -0.60452 0.15439 -0.59132 0.15648 -0.57813 0.15972 C -0.57674 0.15995 -0.57535 0.16041 -0.57396 0.16111 C -0.57119 0.16226 -0.56858 0.16435 -0.56563 0.16527 C -0.54948 0.1699 -0.55938 0.16412 -0.54792 0.16805 C -0.53994 0.1706 -0.53334 0.17476 -0.525 0.17638 C -0.52171 0.17777 -0.51771 0.17847 -0.51459 0.18055 C -0.50643 0.18588 -0.51615 0.18125 -0.50834 0.18472 C -0.50105 0.19213 -0.48455 0.19745 -0.475 0.2 C -0.46997 0.20509 -0.4632 0.20925 -0.4573 0.2125 C -0.45504 0.21388 -0.45244 0.21458 -0.45 0.21527 C -0.44792 0.21597 -0.44375 0.21666 -0.44375 0.21666 " pathEditMode="relative" ptsTypes="ffffffffffffffffffffffffA">
                                      <p:cBhvr>
                                        <p:cTn id="18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1 0.21527 C -0.4632 0.21481 -0.47118 0.2155 -0.47917 0.21388 C -0.49236 0.21133 -0.50469 0.1986 -0.51875 0.19583 C -0.52657 0.18749 -0.53611 0.18425 -0.54479 0.17777 C -0.55608 0.16944 -0.56684 0.16041 -0.57813 0.15138 C -0.58611 0.1449 -0.59705 0.14421 -0.60521 0.13749 C -0.60851 0.13471 -0.61372 0.12962 -0.61667 0.12638 C -0.62014 0.12268 -0.6224 0.11712 -0.62604 0.11388 C -0.63403 0.10671 -0.64306 0.10161 -0.65104 0.09444 C -0.65209 0.09351 -0.64896 0.09629 -0.64792 0.09721 C -0.64341 0.10138 -0.63229 0.10416 -0.63229 0.10416 C -0.62535 0.11087 -0.61667 0.11666 -0.60834 0.11944 C -0.60365 0.12569 -0.59809 0.12916 -0.59167 0.13194 C -0.58733 0.13633 -0.5842 0.13749 -0.57917 0.14027 C -0.57327 0.14814 -0.56702 0.15462 -0.55938 0.15971 C -0.55209 0.17268 -0.53073 0.18703 -0.51875 0.19027 C -0.51493 0.19351 -0.51129 0.19351 -0.50729 0.19583 C -0.50018 0.19976 -0.49306 0.20346 -0.48542 0.20555 C -0.47934 0.21157 -0.4724 0.21226 -0.46563 0.21666 " pathEditMode="relative" ptsTypes="ffffffffffffffffffA">
                                      <p:cBhvr>
                                        <p:cTn id="20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10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1 0.21527 C -0.46545 0.21435 -0.46875 0.21388 -0.47709 0.21111 C -0.48941 0.19467 -0.50938 0.19236 -0.52292 0.17777 C -0.54219 0.15717 -0.56511 0.14027 -0.5875 0.12638 C -0.60556 0.11504 -0.62795 0.10856 -0.64375 0.09166 C -0.64584 0.08611 -0.64844 0.08148 -0.65104 0.07638 C -0.65226 0.06944 -0.65348 0.06226 -0.65521 0.05555 C -0.65556 0.04814 -0.65469 0.0405 -0.65625 0.03333 C -0.6566 0.03124 -0.65903 0.03148 -0.66042 0.03055 C -0.66146 0.03009 -0.66459 0.02916 -0.66354 0.02916 C -0.66042 0.02916 -0.65729 0.03009 -0.65417 0.03055 C -0.65018 0.03402 -0.6474 0.03495 -0.64271 0.03611 C -0.62986 0.04699 -0.63525 0.04305 -0.62709 0.04861 C -0.61927 0.06249 -0.60261 0.07083 -0.59167 0.08055 C -0.58386 0.08749 -0.57882 0.09768 -0.57084 0.10416 C -0.56493 0.11388 -0.55834 0.12129 -0.55209 0.13055 C -0.54514 0.14097 -0.55104 0.13657 -0.54375 0.14444 C -0.53907 0.14953 -0.53473 0.14976 -0.53021 0.15416 C -0.52639 0.15786 -0.52414 0.16087 -0.51979 0.16388 C -0.51563 0.17222 -0.52049 0.16481 -0.5125 0.16944 C -0.49879 0.17754 -0.51684 0.17083 -0.50417 0.17499 C -0.4974 0.18055 -0.49323 0.18587 -0.48542 0.18749 C -0.47934 0.19282 -0.47223 0.19699 -0.46563 0.20138 C -0.46233 0.2037 -0.46181 0.20185 -0.45834 0.20555 C -0.44827 0.21666 -0.44827 0.21527 -0.45521 0.21527 Z " pathEditMode="relative" ptsTypes="fffffffffffffffffffffffff">
                                      <p:cBhvr>
                                        <p:cTn id="21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10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1 0.21527 C -0.46563 0.21249 -0.47257 0.20323 -0.4823 0.1986 C -0.50365 0.18819 -0.52622 0.17522 -0.54896 0.17083 C -0.55105 0.16944 -0.55313 0.16782 -0.55521 0.16666 C -0.5566 0.16597 -0.55799 0.16597 -0.55938 0.16527 C -0.56181 0.16388 -0.56459 0.15972 -0.56667 0.15833 C -0.56858 0.15694 -0.57084 0.15671 -0.57292 0.15555 C -0.58334 0.1493 -0.59254 0.14143 -0.60417 0.13888 C -0.60851 0.13541 -0.61233 0.13495 -0.61667 0.13194 C -0.62448 0.12661 -0.63108 0.11897 -0.63959 0.11527 C -0.64636 0.10856 -0.654 0.1037 -0.66146 0.0986 C -0.66476 0.08541 -0.6382 0.09444 -0.6375 0.09444 C -0.63039 0.09583 -0.62362 0.09814 -0.61667 0.09999 C -0.60782 0.10578 -0.59723 0.10786 -0.5875 0.1111 C -0.57969 0.11897 -0.57084 0.1206 -0.56146 0.1236 C -0.55591 0.12546 -0.55157 0.12893 -0.54584 0.13055 C -0.53837 0.13472 -0.52761 0.1368 -0.52084 0.14166 C -0.50816 0.15092 -0.51685 0.14675 -0.50938 0.14999 C -0.50452 0.15647 -0.49844 0.15647 -0.49271 0.1611 C -0.48612 0.16643 -0.48924 0.16411 -0.48334 0.16805 C -0.47362 0.18425 -0.48438 0.16921 -0.475 0.17638 C -0.46997 0.18009 -0.46945 0.18703 -0.4625 0.19166 C -0.45417 0.20647 -0.46476 0.18935 -0.45521 0.19999 C -0.45122 0.20439 -0.45174 0.21296 -0.44792 0.21805 " pathEditMode="relative" ptsTypes="fffffffffffffffffffffffA">
                                      <p:cBhvr>
                                        <p:cTn id="2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10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1 0.21528 C -0.46997 0.21042 -0.47622 0.19167 -0.48855 0.1875 C -0.49757 0.17546 -0.5099 0.16505 -0.52084 0.15694 C -0.53403 0.14722 -0.54688 0.13565 -0.56146 0.12917 C -0.56632 0.12431 -0.57136 0.12245 -0.57709 0.11944 C -0.58212 0.11366 -0.58525 0.10949 -0.59063 0.10556 C -0.59289 0.10394 -0.59688 0.1 -0.59688 0.1 C -0.60226 0.08935 -0.59497 0.10255 -0.60313 0.09306 C -0.60591 0.08981 -0.60764 0.08519 -0.61042 0.08194 C -0.61216 0.07986 -0.61389 0.07824 -0.61563 0.07639 C -0.61667 0.07546 -0.61771 0.07477 -0.61875 0.07361 C -0.62466 0.0669 -0.62605 0.05926 -0.63334 0.05278 C -0.6415 0.0456 -0.64827 0.03542 -0.65625 0.02778 C -0.65816 0.02593 -0.6606 0.02523 -0.6625 0.02361 C -0.66754 0.01343 -0.65938 0.02014 -0.65625 0.02222 C -0.65122 0.02569 -0.6481 0.03241 -0.64271 0.03472 C -0.63577 0.04398 -0.63924 0.0419 -0.63334 0.04444 C -0.63073 0.04699 -0.62865 0.05046 -0.62605 0.05278 C -0.61841 0.05949 -0.62761 0.04769 -0.6198 0.05694 C -0.6158 0.06157 -0.61424 0.06736 -0.60938 0.06944 C -0.60435 0.07616 -0.59862 0.08588 -0.59167 0.08889 C -0.5875 0.09444 -0.58212 0.10255 -0.57709 0.10694 C -0.57049 0.11273 -0.57744 0.10301 -0.57084 0.11111 C -0.56754 0.11505 -0.56563 0.12176 -0.56146 0.12361 C -0.5573 0.12546 -0.55764 0.125 -0.55313 0.12917 C -0.54723 0.13472 -0.54185 0.14097 -0.53646 0.14722 C -0.53334 0.15069 -0.53282 0.14977 -0.52917 0.15278 C -0.51702 0.16296 -0.50556 0.17338 -0.49271 0.18194 C -0.49098 0.1831 -0.48907 0.18449 -0.4875 0.18611 C -0.48629 0.18727 -0.4856 0.18935 -0.48438 0.19028 C -0.4783 0.19468 -0.47084 0.19699 -0.46459 0.20139 C -0.4573 0.20671 -0.454 0.21204 -0.44584 0.21389 C -0.44132 0.2169 -0.4356 0.21667 -0.44167 0.22222 C -0.44271 0.22176 -0.4448 0.22083 -0.4448 0.22083 " pathEditMode="relative" ptsTypes="fffffffffffffffffffffffffffffffffA">
                                      <p:cBhvr>
                                        <p:cTn id="23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10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1 0.21527 C -0.47205 0.22083 -0.51216 0.21342 -0.53021 0.20694 C -0.53768 0.20416 -0.54445 0.1993 -0.55209 0.19722 C -0.56268 0.19004 -0.57431 0.18865 -0.58542 0.18333 C -0.60677 0.17314 -0.58768 0.18055 -0.60104 0.17638 C -0.60382 0.17546 -0.6066 0.17476 -0.60938 0.17361 C -0.61111 0.17291 -0.61285 0.17152 -0.61459 0.17083 C -0.61806 0.16967 -0.625 0.16805 -0.625 0.16805 C -0.63368 0.16226 -0.64306 0.15949 -0.65209 0.15555 C -0.65556 0.15393 -0.65903 0.153 -0.6625 0.15138 C -0.66354 0.15092 -0.66459 0.15046 -0.66563 0.15 C -0.66667 0.14953 -0.66979 0.14838 -0.66875 0.14861 C -0.66181 0.14953 -0.65486 0.15023 -0.64792 0.15138 C -0.64618 0.15162 -0.64445 0.15254 -0.64271 0.15277 C -0.63889 0.15347 -0.63507 0.1537 -0.63125 0.15416 C -0.6191 0.16064 -0.6066 0.16504 -0.59375 0.16666 C -0.58768 0.16898 -0.58212 0.17083 -0.57604 0.17222 C -0.57136 0.17638 -0.56789 0.17569 -0.5625 0.17777 C -0.55695 0.17986 -0.54983 0.18449 -0.54375 0.18611 C -0.52431 0.1912 -0.50504 0.1949 -0.48542 0.19861 C -0.479 0.20138 -0.47223 0.20231 -0.46563 0.20416 C -0.46198 0.2074 -0.45816 0.21666 -0.45521 0.21805 C -0.45452 0.21828 -0.45521 0.2162 -0.45521 0.21527 Z " pathEditMode="relative" ptsTypes="fffffffffffffffffffffff">
                                      <p:cBhvr>
                                        <p:cTn id="24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1000"/>
                                        <p:tgtEl>
                                          <p:spTgt spid="4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1000"/>
                                        <p:tgtEl>
                                          <p:spTgt spid="4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/>
                                        <p:tgtEl>
                                          <p:spTgt spid="4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1 0.21528 C -0.45834 0.21504 -0.4731 0.21481 -0.47917 0.2125 C -0.48681 0.20972 -0.49306 0.20463 -0.50105 0.20278 C -0.50643 0.19838 -0.51702 0.19074 -0.52188 0.18889 C -0.5283 0.18657 -0.53577 0.18472 -0.54167 0.18055 C -0.54948 0.175 -0.55087 0.17129 -0.55938 0.16944 C -0.5632 0.16157 -0.55921 0.16759 -0.56771 0.16389 C -0.57448 0.16088 -0.58143 0.15486 -0.5875 0.15 C -0.59098 0.14722 -0.59428 0.14398 -0.59792 0.14166 C -0.60018 0.14004 -0.60296 0.14051 -0.60521 0.13889 C -0.60973 0.13588 -0.6132 0.13078 -0.61771 0.12778 C -0.62257 0.12453 -0.62865 0.12291 -0.63334 0.11944 C -0.63855 0.11551 -0.64202 0.10972 -0.64688 0.10555 C -0.65625 0.09722 -0.64323 0.11227 -0.65313 0.10139 C -0.6566 0.09768 -0.65816 0.09491 -0.6625 0.09305 C -0.64237 0.08773 -0.61997 0.10046 -0.60209 0.1125 C -0.59671 0.1162 -0.59063 0.11666 -0.58542 0.12083 C -0.57778 0.12685 -0.57101 0.13426 -0.56355 0.14028 C -0.55834 0.14444 -0.55087 0.14676 -0.54584 0.15139 C -0.52935 0.16713 -0.5099 0.18078 -0.48959 0.18472 C -0.48021 0.19213 -0.46893 0.20046 -0.45834 0.20278 C -0.45244 0.20787 -0.44462 0.20856 -0.43959 0.21528 " pathEditMode="relative" ptsTypes="fffffffffffffffffffffA">
                                      <p:cBhvr>
                                        <p:cTn id="25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10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000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2 0.21527 C -0.45852 0.21342 -0.46233 0.21319 -0.46563 0.21111 C -0.47952 0.20185 -0.46372 0.20786 -0.47501 0.20416 C -0.47727 0.20231 -0.48022 0.20208 -0.4823 0.19999 C -0.48404 0.19814 -0.4849 0.19513 -0.48647 0.19305 C -0.49098 0.18657 -0.49619 0.1787 -0.50105 0.17222 C -0.5099 0.16041 -0.52032 0.15023 -0.53022 0.14027 C -0.53317 0.13726 -0.53699 0.13541 -0.53959 0.13194 C -0.54636 0.12291 -0.554 0.11527 -0.56251 0.10972 C -0.57223 0.10324 -0.57674 0.08935 -0.58855 0.08611 C -0.60695 0.07384 -0.6231 0.05601 -0.64272 0.04722 C -0.64671 0.04189 -0.64862 0.03726 -0.65417 0.03472 C -0.65713 0.02893 -0.66164 0.02685 -0.66355 0.01944 C -0.6639 0.01805 -0.66563 0.01574 -0.66459 0.01527 C -0.66233 0.01435 -0.65973 0.0162 -0.6573 0.01666 C -0.64862 0.0206 -0.64202 0.02824 -0.63542 0.03611 C -0.63265 0.03935 -0.63039 0.04351 -0.62709 0.04583 C -0.62518 0.04722 -0.62084 0.04861 -0.62084 0.04861 C -0.61633 0.05763 -0.62188 0.04861 -0.61459 0.05416 C -0.60765 0.05949 -0.60157 0.06898 -0.5948 0.07499 C -0.58612 0.08263 -0.57935 0.09444 -0.57084 0.10277 C -0.55973 0.11342 -0.54949 0.12337 -0.53751 0.13194 C -0.53074 0.1368 -0.52397 0.14536 -0.51667 0.14861 C -0.51112 0.15439 -0.50574 0.15949 -0.49897 0.16249 C -0.4948 0.16435 -0.49046 0.16504 -0.48647 0.16805 C -0.47588 0.17592 -0.46459 0.1831 -0.45313 0.18888 C -0.44758 0.19166 -0.44358 0.19421 -0.43855 0.19861 C -0.43733 0.19976 -0.4323 0.20277 -0.4323 0.20416 " pathEditMode="relative" ptsTypes="fffffffffffffffffffffffffffA">
                                      <p:cBhvr>
                                        <p:cTn id="26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1000"/>
                                        <p:tgtEl>
                                          <p:spTgt spid="4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1" dur="1000"/>
                                        <p:tgtEl>
                                          <p:spTgt spid="4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/>
                                        <p:tgtEl>
                                          <p:spTgt spid="4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1 0.21527 C -0.44462 0.21712 -0.43438 0.21782 -0.42396 0.22083 C -0.38021 0.22036 -0.33646 0.2206 -0.29271 0.21944 C -0.28178 0.21921 -0.27066 0.21921 -0.26146 0.21111 C -0.25487 0.19768 -0.25973 0.20254 -0.24375 0.20416 C -0.24532 0.20555 -0.24792 0.20833 -0.25 0.20833 C -0.25244 0.20833 -0.25921 0.20509 -0.25209 0.20833 C -0.25469 0.20949 -0.25903 0.21226 -0.26146 0.20833 C -0.26268 0.20648 -0.26077 0.2037 -0.26042 0.20138 C -0.25834 0.20185 -0.25573 0.20069 -0.25417 0.20277 C -0.25278 0.20462 -0.25851 0.20393 -0.26042 0.20277 L -0.25625 0.20972 " pathEditMode="relative" ptsTypes="ffffffffffAA">
                                      <p:cBhvr>
                                        <p:cTn id="27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10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1000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ekspluatācijas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instrukcija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14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505200" cy="304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Lai sāktu pildīt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testu,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 jāpiesakās savā kontā, izmantojot lietotājvārdu un paroli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533400" y="3581400"/>
            <a:ext cx="3505200" cy="3048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 </a:t>
            </a: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lietotājam nav </a:t>
            </a:r>
            <a:r>
              <a:rPr lang="sv-S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konta programmā,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tad vajag </a:t>
            </a: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jāreģistrē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ties</a:t>
            </a: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sv-S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4267200" y="1143000"/>
            <a:ext cx="4038600" cy="274320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4267200" y="3903453"/>
            <a:ext cx="4064455" cy="281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1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ekspluatācijas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instrukcija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15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762000" y="1676400"/>
            <a:ext cx="2514600" cy="2667000"/>
          </a:xfrm>
        </p:spPr>
        <p:txBody>
          <a:bodyPr>
            <a:noAutofit/>
          </a:bodyPr>
          <a:lstStyle/>
          <a:p>
            <a:pPr marL="0" indent="0">
              <a:lnSpc>
                <a:spcPts val="3060"/>
              </a:lnSpc>
              <a:buNone/>
            </a:pP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Pēc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tam,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kad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pieteicies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kontā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Lietotājam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tiek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piedāvātas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pogas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3505200" y="1371600"/>
            <a:ext cx="4399472" cy="3581400"/>
          </a:xfrm>
          <a:prstGeom prst="rect">
            <a:avLst/>
          </a:prstGeom>
        </p:spPr>
      </p:pic>
      <p:sp>
        <p:nvSpPr>
          <p:cNvPr id="6" name="Объект 3"/>
          <p:cNvSpPr txBox="1">
            <a:spLocks/>
          </p:cNvSpPr>
          <p:nvPr/>
        </p:nvSpPr>
        <p:spPr>
          <a:xfrm>
            <a:off x="3886200" y="5011947"/>
            <a:ext cx="3733800" cy="1524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964"/>
              </a:lnSpc>
              <a:buNone/>
            </a:pP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izvēlas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vienu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testiem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sāk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veikt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292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ekspluatācijas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instrukcija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16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543800" cy="493776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Pēc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tam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sāk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veikt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testu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Atbild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uz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jautājumiem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izvēloties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vienu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atbilžu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variantiem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479" y="2362200"/>
            <a:ext cx="4507708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681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ekspluatācijas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instrukcija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17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4560475"/>
            <a:ext cx="8229600" cy="16229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Pēc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testa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veikšanas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saņems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vērtējumu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testu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viņš var apskatīt arī vidējas rezultatus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rezultāts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tiks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saglabāts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datubāzē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arī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pskatīt savus atbildes </a:t>
            </a:r>
            <a:r>
              <a:rPr lang="lv-LV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uzzinātu</a:t>
            </a:r>
            <a:r>
              <a:rPr lang="lv-LV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kur viņš </a:t>
            </a:r>
            <a:r>
              <a:rPr lang="lv-LV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izdarīja kļūdas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dirty="0">
              <a:solidFill>
                <a:srgbClr val="100F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52205"/>
            <a:ext cx="4015595" cy="3244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252205"/>
            <a:ext cx="4137805" cy="3271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230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ekspluatācijas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instrukcija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18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38600" cy="198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Pēc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tam,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kad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skolotājs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pieteicies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kontā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Viņam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tiek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piedāvātas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pogas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14445"/>
            <a:ext cx="4311168" cy="3420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Объект 3"/>
          <p:cNvSpPr txBox="1">
            <a:spLocks/>
          </p:cNvSpPr>
          <p:nvPr/>
        </p:nvSpPr>
        <p:spPr>
          <a:xfrm>
            <a:off x="4951562" y="3448024"/>
            <a:ext cx="4038600" cy="1981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Poga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Testa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sniegt informāciju par testa </a:t>
            </a:r>
            <a:r>
              <a:rPr lang="sv-SE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statusu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ļauj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skolotajam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aizvērt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testu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7" name="Объект 3"/>
          <p:cNvSpPr txBox="1">
            <a:spLocks/>
          </p:cNvSpPr>
          <p:nvPr/>
        </p:nvSpPr>
        <p:spPr>
          <a:xfrm>
            <a:off x="4953000" y="2209800"/>
            <a:ext cx="4038600" cy="1981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Poga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Sakt testu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ļauj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skolotajam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atvērt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testu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681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Secin</a:t>
            </a:r>
            <a:r>
              <a:rPr lang="en-US" alt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ā</a:t>
            </a:r>
            <a:r>
              <a:rPr lang="en-US" alt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jumi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19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 izstrādāju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projekts «Testēšanas sistēma» NetBeans vidē.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 izpildu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visas programmas bāzes prasības. </a:t>
            </a:r>
            <a:endParaRPr lang="lv-LV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Lai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 izstrādes gaitā radās dažādi sarežģījumi, kas neļāva pilnībā sasniegt sākotnēji iecerēto rezultātu,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 process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bija vērtīgs – tika apgūtas jaunas zināšanas,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kas , manuprāt,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būs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noderīgas.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Šāds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liels un sarežģīts projekts tika īstenots pirmo reizi, taču tas bija ļoti interesants un lietderīgs.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82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Uzdevums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Projekta galvenais mērķis ir izveidot programmu skolēnu testēšanas sistēmu. Kur programmatūra ļaus saņemt vērtējumu par skolotāja izstrādāta testa izpildi.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6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3657600"/>
            <a:ext cx="8229600" cy="990600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err="1"/>
              <a:t>Paldies</a:t>
            </a:r>
            <a:r>
              <a:rPr lang="en-US" sz="8000" b="1" dirty="0"/>
              <a:t> par </a:t>
            </a:r>
            <a:r>
              <a:rPr lang="en-US" sz="8000" b="1" dirty="0" err="1"/>
              <a:t>uzmanību</a:t>
            </a:r>
            <a:r>
              <a:rPr lang="en-US" sz="8000" b="1" dirty="0"/>
              <a:t>!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3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9010"/>
              </a:lnSpc>
            </a:pPr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Sistēmas funkcionālās prasības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“Reģistrēties sistēmā</a:t>
            </a:r>
            <a:r>
              <a:rPr lang="lv-LV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514350" lvl="0" indent="-514350">
              <a:buFont typeface="+mj-lt"/>
              <a:buAutoNum type="arabicPeriod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“Ielogoties sistēmā”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“Sākt testu”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“Pildīt testu”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“Atbildēt uz testajautājumu”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“Parādīt rezultātu</a:t>
            </a:r>
            <a:r>
              <a:rPr lang="lv-LV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6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Sistēmas funkcionālās prasības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 startAt="7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“Rezultātu salīdzinošana ar vidējo klāse rezultātus”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 startAt="7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“Atbildes apsaktīšana sistēma”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 startAt="7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“Testajautājumu menu”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7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Sistēmas nefunkcionālās prasības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Lietotāja ielogošanas </a:t>
            </a:r>
            <a:r>
              <a:rPr lang="lv-LV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saskarne: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84075"/>
            <a:ext cx="4883031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72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Sistēmas nefunkcionālās prasības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6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Lietotāja reģistrēšanas </a:t>
            </a:r>
            <a:r>
              <a:rPr lang="lv-LV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saskarne: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133600"/>
            <a:ext cx="4893523" cy="3823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3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Sistēmas nefunkcionālās prasības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7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Lietotāja saskarne “Testa izpilde</a:t>
            </a:r>
            <a:r>
              <a:rPr lang="lv-LV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600"/>
            <a:ext cx="4019676" cy="318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133600"/>
            <a:ext cx="4017732" cy="3148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161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Sistēmas nefunkcionālās prasības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8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Lietotāja saskarne </a:t>
            </a:r>
            <a:r>
              <a:rPr lang="lv-LV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rezultāti</a:t>
            </a:r>
            <a:r>
              <a:rPr lang="lv-LV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2248076"/>
            <a:ext cx="3897305" cy="307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732" y="2252389"/>
            <a:ext cx="3969778" cy="3103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704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Klašu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diagramma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9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067" y="1219200"/>
            <a:ext cx="5701403" cy="503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888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172</TotalTime>
  <Words>573</Words>
  <Application>Microsoft Office PowerPoint</Application>
  <PresentationFormat>Экран (4:3)</PresentationFormat>
  <Paragraphs>93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Начальная</vt:lpstr>
      <vt:lpstr>Testi «Latvija» un «Eiropa»</vt:lpstr>
      <vt:lpstr>Uzdevums</vt:lpstr>
      <vt:lpstr>Sistēmas funkcionālās prasības</vt:lpstr>
      <vt:lpstr>Sistēmas funkcionālās prasības</vt:lpstr>
      <vt:lpstr>Sistēmas nefunkcionālās prasības</vt:lpstr>
      <vt:lpstr>Sistēmas nefunkcionālās prasības</vt:lpstr>
      <vt:lpstr>Sistēmas nefunkcionālās prasības</vt:lpstr>
      <vt:lpstr>Sistēmas nefunkcionālās prasības</vt:lpstr>
      <vt:lpstr>Klašu diagramma </vt:lpstr>
      <vt:lpstr>Reģistrācijas bloka shēma</vt:lpstr>
      <vt:lpstr>Bloka shēma</vt:lpstr>
      <vt:lpstr>Testēšanas metodikas</vt:lpstr>
      <vt:lpstr>Testēšanas apraksts</vt:lpstr>
      <vt:lpstr>Lietotāja ekspluatācijas instrukcija </vt:lpstr>
      <vt:lpstr>Lietotāja ekspluatācijas instrukcija </vt:lpstr>
      <vt:lpstr>Lietotāja ekspluatācijas instrukcija </vt:lpstr>
      <vt:lpstr>Lietotāja ekspluatācijas instrukcija </vt:lpstr>
      <vt:lpstr>Lietotāja ekspluatācijas instrukcija </vt:lpstr>
      <vt:lpstr>Secinājumi</vt:lpstr>
      <vt:lpstr>Paldies par uzmanību!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 «Latvija» un «Eiropa»</dc:title>
  <dc:creator>Roberts Erts</dc:creator>
  <cp:lastModifiedBy>Roberts Erts</cp:lastModifiedBy>
  <cp:revision>25</cp:revision>
  <dcterms:created xsi:type="dcterms:W3CDTF">2025-06-05T03:18:09Z</dcterms:created>
  <dcterms:modified xsi:type="dcterms:W3CDTF">2025-06-05T12:32:24Z</dcterms:modified>
</cp:coreProperties>
</file>